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handoutMasterIdLst>
    <p:handoutMasterId r:id="rId9"/>
  </p:handoutMasterIdLst>
  <p:sldIdLst>
    <p:sldId id="292" r:id="rId3"/>
    <p:sldId id="317" r:id="rId4"/>
    <p:sldId id="318" r:id="rId5"/>
    <p:sldId id="283" r:id="rId6"/>
    <p:sldId id="291" r:id="rId7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00FFFF"/>
    <a:srgbClr val="FF99CC"/>
    <a:srgbClr val="0033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920" autoAdjust="0"/>
  </p:normalViewPr>
  <p:slideViewPr>
    <p:cSldViewPr>
      <p:cViewPr>
        <p:scale>
          <a:sx n="57" d="100"/>
          <a:sy n="57" d="100"/>
        </p:scale>
        <p:origin x="-174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7B638-035A-4220-98D2-E52BB34613F1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7F116-7E23-4AAD-9576-4D54124353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70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4C250-9D69-426B-A6E4-2158937B830C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444F0-14DA-4D5D-BE74-B9AD5CDE2C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56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444F0-14DA-4D5D-BE74-B9AD5CDE2C8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86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mục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tiêu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dục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tiểu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giúp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thành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triển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đúng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đắn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lâu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dài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đạo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đức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chất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thẩm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mỹ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kỹ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năng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triển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năng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lực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năng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Điều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dục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thẩm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mỹ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trò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trọng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dục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tiểu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hay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nếu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dục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thẩm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phương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pháp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phù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hợp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cảm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nhận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đẹp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hướng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chân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mỹ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cuộc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Môn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môn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góp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phần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dục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thẩm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mỹ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tốt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nhất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nhất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triển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năng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biểu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dạy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nhằm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thành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gợi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khiếu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thẩm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mỹ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vốn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hứng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thú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trước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đẹp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thành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hiếu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thẩm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mỹ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chính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thân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cuộc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hằng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444F0-14DA-4D5D-BE74-B9AD5CDE2C8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70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5885/BGDĐT-GDTH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16/10/2014 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việc triển khai tập huấn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giáo viên Mĩ thuật nhằm vận dụng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dạy học Mỹ thuật mới của Đan Mạch vào chương trình giáo dục hiện hành trong các trường tiểu học tại Việt Nam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ông văn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4716/BGDĐT-GDTH ngày 14/9/2015 về việc triển khai dạy học Mĩ thuật theo phương pháp mới của Đan Mạch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ông văn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2070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/BGDĐT-GDTH ngày 1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/201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việc triển khai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444F0-14DA-4D5D-BE74-B9AD5CDE2C8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70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5885/BGDĐT-GDTH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16/10/2014 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việc triển khai tập huấn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giáo viên Mĩ thuật nhằm vận dụng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dạy học Mỹ thuật mới của Đan Mạch vào chương trình giáo dục hiện hành trong các trường tiểu học tại Việt Nam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ông văn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4716/BGDĐT-GDTH ngày 14/9/2015 về việc triển khai dạy học Mĩ thuật theo phương pháp mới của Đan Mạch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ông văn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2070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/BGDĐT-GDTH ngày 1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/201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việc triển khai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444F0-14DA-4D5D-BE74-B9AD5CDE2C8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70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AA3A-1DE1-4871-9918-1D570D5771A3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1094-DFE8-4192-9281-ACAC90AA5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22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AA3A-1DE1-4871-9918-1D570D5771A3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1094-DFE8-4192-9281-ACAC90AA5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AA3A-1DE1-4871-9918-1D570D5771A3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1094-DFE8-4192-9281-ACAC90AA5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91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EE43-4141-4FBA-9C6E-092A29E36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B57E-E461-4ADD-8131-43F5D1B62A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42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720080"/>
          </a:xfrm>
        </p:spPr>
        <p:txBody>
          <a:bodyPr>
            <a:normAutofit/>
          </a:bodyPr>
          <a:lstStyle>
            <a:lvl1pPr algn="l">
              <a:defRPr sz="32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184576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3466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EE43-4141-4FBA-9C6E-092A29E36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B57E-E461-4ADD-8131-43F5D1B62A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428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EE43-4141-4FBA-9C6E-092A29E36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B57E-E461-4ADD-8131-43F5D1B62A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793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EE43-4141-4FBA-9C6E-092A29E36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B57E-E461-4ADD-8131-43F5D1B62A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141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EE43-4141-4FBA-9C6E-092A29E36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B57E-E461-4ADD-8131-43F5D1B62A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69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EE43-4141-4FBA-9C6E-092A29E36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B57E-E461-4ADD-8131-43F5D1B62A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063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EE43-4141-4FBA-9C6E-092A29E36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B57E-E461-4ADD-8131-43F5D1B62A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121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AA3A-1DE1-4871-9918-1D570D5771A3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1094-DFE8-4192-9281-ACAC90AA5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84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EE43-4141-4FBA-9C6E-092A29E36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B57E-E461-4ADD-8131-43F5D1B62A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153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EE43-4141-4FBA-9C6E-092A29E36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B57E-E461-4ADD-8131-43F5D1B62A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93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AEE43-4141-4FBA-9C6E-092A29E36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B57E-E461-4ADD-8131-43F5D1B62A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079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AA3A-1DE1-4871-9918-1D570D5771A3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1094-DFE8-4192-9281-ACAC90AA5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AA3A-1DE1-4871-9918-1D570D5771A3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1094-DFE8-4192-9281-ACAC90AA5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AA3A-1DE1-4871-9918-1D570D5771A3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1094-DFE8-4192-9281-ACAC90AA5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3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AA3A-1DE1-4871-9918-1D570D5771A3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1094-DFE8-4192-9281-ACAC90AA5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45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AA3A-1DE1-4871-9918-1D570D5771A3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1094-DFE8-4192-9281-ACAC90AA5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25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AA3A-1DE1-4871-9918-1D570D5771A3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1094-DFE8-4192-9281-ACAC90AA5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1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AA3A-1DE1-4871-9918-1D570D5771A3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1094-DFE8-4192-9281-ACAC90AA5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1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9AA3A-1DE1-4871-9918-1D570D5771A3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F1094-DFE8-4192-9281-ACAC90AA5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AEE43-4141-4FBA-9C6E-092A29E36B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8B57E-E461-4ADD-8131-43F5D1B62A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92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3254375"/>
            <a:ext cx="7239000" cy="230822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HỌC MĨ THUẬT THEO HƯỚNG PHÁT TRIỂN NĂNG LỰC HỌC SINH</a:t>
            </a:r>
            <a:endParaRPr lang="en-US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EEFF233-05F2-4821-8B0B-FDF512724C3D}"/>
              </a:ext>
            </a:extLst>
          </p:cNvPr>
          <p:cNvSpPr txBox="1"/>
          <p:nvPr/>
        </p:nvSpPr>
        <p:spPr>
          <a:xfrm>
            <a:off x="2819401" y="6172200"/>
            <a:ext cx="6324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979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62000"/>
            <a:ext cx="7162800" cy="52578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0100" y="8382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3956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VĂN BẢN HƯỚNG DẪN TỔ CHỨC THỰC HIỆN ĐỔI MỚI DẠY HỌC MĨ THUẬT HIỆN NAY</a:t>
            </a:r>
            <a:endParaRPr lang="en-US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1580" y="1364902"/>
            <a:ext cx="71352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2819400"/>
            <a:ext cx="7620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05/05/2006,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16/2006/QĐ-BGDĐT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16), ban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VĂN BẢN HƯỚNG DẪN TỔ CHỨC THỰC HIỆN ĐỔI MỚI DẠY HỌC MĨ THUẬT HIỆN NAY</a:t>
            </a:r>
            <a:endParaRPr lang="en-US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1143000"/>
            <a:ext cx="5588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1828800"/>
            <a:ext cx="7620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5885/BGDĐT-GDTH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16/10/2014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việc triển khai tập huấn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giáo viên Mĩ thuật nhằm vận dụng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dạy học 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ĩ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thuật mới của Đan Mạch vào chương trình giáo dục hiện hành trong các trường tiểu học tại Việt Nam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ông văn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4716/BGDĐT-GDTH ngày 14/9/2015 về việc triển khai dạy học Mĩ thuật theo phương pháp mới của Đan Mạch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ông văn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2070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/BGDĐT-GDTH ngày 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/201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việc triển khai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7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28800"/>
            <a:ext cx="9144000" cy="4824536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16" y="2708920"/>
            <a:ext cx="8712968" cy="2376264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Xin</a:t>
            </a:r>
            <a:r>
              <a:rPr lang="en-US" sz="72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cảm</a:t>
            </a:r>
            <a:r>
              <a:rPr lang="en-US" sz="72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ơn</a:t>
            </a:r>
            <a:r>
              <a:rPr lang="en-US" sz="72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4836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705</Words>
  <Application>Microsoft Office PowerPoint</Application>
  <PresentationFormat>On-screen Show (4:3)</PresentationFormat>
  <Paragraphs>25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1_Office Theme</vt:lpstr>
      <vt:lpstr>DẠY HỌC MĨ THUẬT THEO HƯỚNG PHÁT TRIỂN NĂNG LỰC HỌC SINH</vt:lpstr>
      <vt:lpstr>PowerPoint Presentation</vt:lpstr>
      <vt:lpstr> CÁC VĂN BẢN HƯỚNG DẪN TỔ CHỨC THỰC HIỆN ĐỔI MỚI DẠY HỌC MĨ THUẬT HIỆN NAY</vt:lpstr>
      <vt:lpstr> CÁC VĂN BẢN HƯỚNG DẪN TỔ CHỨC THỰC HIỆN ĐỔI MỚI DẠY HỌC MĨ THUẬT HIỆN NAY</vt:lpstr>
      <vt:lpstr>Xin cảm ơn!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ĐỊNH HƯỚNG  NÂNG CAO CHẤT LƯỢNG  DẠY HỌC MĨ THUẬT THEO HƯỚNG PHÁT TRIỂN NĂNG LỰC</dc:title>
  <dc:creator>Thien Hoang</dc:creator>
  <cp:lastModifiedBy>pc</cp:lastModifiedBy>
  <cp:revision>41</cp:revision>
  <cp:lastPrinted>2017-07-19T07:27:40Z</cp:lastPrinted>
  <dcterms:created xsi:type="dcterms:W3CDTF">2017-06-15T02:44:37Z</dcterms:created>
  <dcterms:modified xsi:type="dcterms:W3CDTF">2017-10-02T11:30:14Z</dcterms:modified>
</cp:coreProperties>
</file>